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479" y="1553593"/>
            <a:ext cx="10947042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129.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Ganhing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Hilo 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42742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Not All the Blood of Beasts</a:t>
            </a:r>
          </a:p>
          <a:p>
            <a:r>
              <a:rPr lang="en-US" sz="3200" dirty="0"/>
              <a:t>Heb. 10:1</a:t>
            </a:r>
          </a:p>
          <a:p>
            <a:r>
              <a:rPr lang="en-US" sz="3200" dirty="0"/>
              <a:t>Isaac Watt, 1674-1748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C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Judah mite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ganhing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pawlpawl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Neukha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phazaw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ahi a,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theita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khutte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laam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kisik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4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in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lungngaih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theita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413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nopsakna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a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nuamzo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phat ding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161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129. Ganhing Sisan Hilo  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2018-10-12T02:47:17Z</dcterms:modified>
</cp:coreProperties>
</file>